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928670"/>
            <a:ext cx="8229600" cy="71438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МИНИСТЕРСТВО КУЛЬТУРЫ </a:t>
            </a:r>
            <a:r>
              <a:rPr lang="ru-RU" sz="1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рб</a:t>
            </a:r>
            <a:r>
              <a:rPr lang="ru-RU" sz="140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ГБУКИ Национальный литературный музей </a:t>
            </a:r>
            <a:r>
              <a:rPr lang="ru-RU" sz="1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рб</a:t>
            </a:r>
            <a:endParaRPr lang="ru-RU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43182"/>
            <a:ext cx="6400800" cy="244111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Музейный урок </a:t>
            </a:r>
          </a:p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«Писатели-фронтовики Великой Отечественной войны», </a:t>
            </a:r>
          </a:p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посвященный 75-й годовщине Победы в ВОВ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15409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Писатель – фронтовик Шариф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Биккул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(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настоящее имя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Биккулов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 Шариф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Сагадатуллович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) 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(1924 — 1995)</a:t>
            </a:r>
            <a:endParaRPr lang="ru-RU" sz="2400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71472" y="1928802"/>
            <a:ext cx="3714776" cy="4125923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Если трусостью в сраженье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Сердце согрешит,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Пусть тогда меня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сыновства</a:t>
            </a:r>
            <a:endParaRPr lang="ru-RU" sz="1800" dirty="0" smtClean="0">
              <a:solidFill>
                <a:schemeClr val="tx1">
                  <a:lumMod val="95000"/>
                </a:schemeClr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Родина лишит.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Если я нарушу дедов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И отцов завет –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Мне от матери прощенья,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Снисхожденья – нет!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                              Шариф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</a:t>
            </a:r>
            <a:endParaRPr lang="ru-RU" sz="1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14" name="Содержимое 13" descr="352-238x238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4876" y="1928802"/>
            <a:ext cx="3571900" cy="378621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Биография</a:t>
            </a:r>
            <a:endParaRPr lang="ru-RU" sz="2400" dirty="0">
              <a:solidFill>
                <a:schemeClr val="tx1">
                  <a:lumMod val="95000"/>
                </a:schemeClr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8062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Родился 28 мая 1924 года в деревне Карламан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Кармаскалинского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района Башкортостана. </a:t>
            </a:r>
          </a:p>
          <a:p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После окончания семилетней школы учился в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Давлекановском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педучилище, которое окончил в 1940 году. </a:t>
            </a:r>
          </a:p>
          <a:p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В 1940-1942 годах работал учителем в сельских школах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Салаватского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и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Кармаскалинского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районов. </a:t>
            </a:r>
          </a:p>
          <a:p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С 1942 по 1944 год Шариф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участвовал в Великой Отечественной войне.</a:t>
            </a:r>
          </a:p>
          <a:p>
            <a:pPr fontAlgn="base"/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В 1945-1949 годы учился на историческом факультете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Башгоспединститута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. Работал преподавателем и завучем Уфимского музыкального училища.</a:t>
            </a:r>
          </a:p>
          <a:p>
            <a:pPr fontAlgn="base"/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В 1952 году главный редактор журнала «Пионер» (ныне «Аманат»). </a:t>
            </a:r>
          </a:p>
          <a:p>
            <a:pPr fontAlgn="base"/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Организовал газету «Башкортостан пионеры» и стал ее первым редактором. </a:t>
            </a:r>
          </a:p>
          <a:p>
            <a:pPr fontAlgn="base"/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В 1962 году ответственный секретарь правления Союза писателей Башкирии. </a:t>
            </a:r>
          </a:p>
          <a:p>
            <a:pPr>
              <a:buNone/>
            </a:pPr>
            <a:endParaRPr lang="ru-RU" sz="18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Творчество Шарифа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Биккула</a:t>
            </a:r>
            <a:endParaRPr lang="ru-RU" sz="2400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501122" cy="5137788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Стихи Шарифа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Биккула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начали публиковаться в периодической печати в 40-е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годы прошлого столетия. В первый его сборник «Стремление», вышедший в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1947 году, вошли стихи, написанные в военные годы и объединенные пафосом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борьбы против фашизма, гордостью за героический советский народ, отстоявший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независимость Родины и начавший мирное строительство.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	Книги «Вспоминая минувшее», «Если б я знал…», «Любовь моя не увянет»,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«Глаза, которым я поклоняюсь», «Чудесный сон» и другие проникнуты глубокой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лирикой. В них поэт воспевает красоту и величие родной стороны, дружбу,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братство между народами, восславляет чистоту и искренность чувств. Многие его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стихи были положены на музыку башкирскими композиторами-песенниками.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	Шариф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широко известен и как сатирик. В своих фельетонах, баснях и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сатирических стихах поэт обличал негативные стороны жизни, мещанскую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психологию некоторых людей, остро высмеивал их недостатки.</a:t>
            </a:r>
          </a:p>
          <a:p>
            <a:pPr fontAlgn="base">
              <a:buNone/>
            </a:pPr>
            <a:endParaRPr lang="ru-RU" sz="1800" dirty="0" smtClean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358246" cy="5309252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Шариф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внес весомый вклад и в развитие детской литературы. Его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многочисленные приключенческие поэмы и сказки, одноактные пьесы для детей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несут добрый заряд, готовят к взрослой жизни, учат отличать хорошее от плохого.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	Совместно с композитором Шамилем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Кульбарисовым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им была написана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музыкальная комедия «Когда зажигается огонь любви».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	В 1977 году в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Башкнигоиздате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увидел свет роман Шарифа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Биккула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«Мы Еще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поживем», посвященный событиям Великой Отечественной войны, раскрытию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величия подвига советского народа.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	Он известен и как мастер перевода. Многие произведения Александра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Пушкина, Николая Некрасова, Сергея Михалкова, Семена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Бабаевского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, Токтогула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прозвучали впервые на башкирском языке в Талантливом переводе Шарифа </a:t>
            </a:r>
          </a:p>
          <a:p>
            <a:pPr fontAlgn="base">
              <a:buNone/>
            </a:pP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Биккула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. А произведения самого писателя переводились на русский, казахский, </a:t>
            </a:r>
          </a:p>
          <a:p>
            <a:pPr fontAlgn="base"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татарский, узбекский и другие языки.</a:t>
            </a:r>
          </a:p>
          <a:p>
            <a:pPr>
              <a:buNone/>
            </a:pP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Книги Шарифа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Биккула</a:t>
            </a:r>
            <a:endParaRPr lang="ru-RU" sz="2400" dirty="0">
              <a:solidFill>
                <a:schemeClr val="tx1">
                  <a:lumMod val="95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Содержимое 4" descr="img1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57686" y="1428736"/>
            <a:ext cx="4038600" cy="4572032"/>
          </a:xfrm>
        </p:spPr>
      </p:pic>
      <p:pic>
        <p:nvPicPr>
          <p:cNvPr id="8" name="Содержимое 7" descr="RGUB-BIBL-0000870193-large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4348" y="1428736"/>
            <a:ext cx="285135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Участник Великой Отечественной войны</a:t>
            </a:r>
            <a:endParaRPr lang="ru-RU" sz="2400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С 1942 по 1945 год Шариф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шагал по огненным дорогам Великой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Отечественной войны. Окончив Севастопольское военное училище зенитной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артиллерии, которое тогда находилось в Уфе, в звании лейтенанта он ушел на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фронт. В составе 3-го Белорусского фронта будущий писатель участвовал в боях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за освобождение Смоленщины, городов и сел Белоруссии и Литвы. В конце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1944 года в ожесточенных сражениях на территории Восточной Пруссии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получил тяжелую контузию, в 1945 году демобилизовался. 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	</a:t>
            </a:r>
            <a:endParaRPr lang="ru-RU" sz="18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Награды Шарифа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rPr>
              <a:t>Биккула</a:t>
            </a:r>
            <a:endParaRPr lang="ru-RU" sz="2400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2910" y="1600200"/>
            <a:ext cx="385289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Боевые заслуги Шарифа </a:t>
            </a:r>
            <a:r>
              <a:rPr lang="ru-RU" sz="1800" dirty="0" err="1" smtClean="0">
                <a:solidFill>
                  <a:schemeClr val="tx1">
                    <a:lumMod val="95000"/>
                  </a:schemeClr>
                </a:solidFill>
              </a:rPr>
              <a:t>Биккула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отмечены орденами Отечественной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войны I степени и Красной Звезды, 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многими медалями.</a:t>
            </a:r>
            <a:endParaRPr lang="ru-RU" sz="1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6" name="Содержимое 5" descr="WKsmNz5lDM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1714488"/>
            <a:ext cx="3714776" cy="378621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105</TotalTime>
  <Words>269</Words>
  <PresentationFormat>Экран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МИНИСТЕРСТВО КУЛЬТУРЫ рб  ГБУКИ Национальный литературный музей рб</vt:lpstr>
      <vt:lpstr>Писатель – фронтовик Шариф Биккул (настоящее имя Биккулов Шариф Сагадатуллович)  (1924 — 1995)</vt:lpstr>
      <vt:lpstr>Биография</vt:lpstr>
      <vt:lpstr>Творчество Шарифа Биккула</vt:lpstr>
      <vt:lpstr>Слайд 5</vt:lpstr>
      <vt:lpstr>Книги Шарифа Биккула</vt:lpstr>
      <vt:lpstr>Участник Великой Отечественной войны</vt:lpstr>
      <vt:lpstr>Награды Шарифа Биккула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КУЛЬТУРЫ рб  ГБУКИ Национальный литературный музей рб</dc:title>
  <cp:lastModifiedBy>Ильмира</cp:lastModifiedBy>
  <cp:revision>15</cp:revision>
  <dcterms:modified xsi:type="dcterms:W3CDTF">2020-05-07T09:12:26Z</dcterms:modified>
</cp:coreProperties>
</file>